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6" r:id="rId4"/>
    <p:sldId id="258" r:id="rId5"/>
    <p:sldId id="259" r:id="rId6"/>
    <p:sldId id="260" r:id="rId7"/>
    <p:sldId id="262" r:id="rId8"/>
    <p:sldId id="261" r:id="rId9"/>
    <p:sldId id="263" r:id="rId10"/>
    <p:sldId id="264" r:id="rId11"/>
    <p:sldId id="265" r:id="rId1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baliya" userId="a9f74059-6aba-45b8-9ded-085f672391bd" providerId="ADAL" clId="{C949147D-2548-4018-AA45-009BF2695E78}"/>
    <pc:docChg chg="custSel addSld modSld">
      <pc:chgData name="Mbaliya" userId="a9f74059-6aba-45b8-9ded-085f672391bd" providerId="ADAL" clId="{C949147D-2548-4018-AA45-009BF2695E78}" dt="2024-10-10T09:12:38.523" v="1549" actId="1076"/>
      <pc:docMkLst>
        <pc:docMk/>
      </pc:docMkLst>
      <pc:sldChg chg="addSp modSp new mod">
        <pc:chgData name="Mbaliya" userId="a9f74059-6aba-45b8-9ded-085f672391bd" providerId="ADAL" clId="{C949147D-2548-4018-AA45-009BF2695E78}" dt="2024-10-10T09:07:15.819" v="1517" actId="1076"/>
        <pc:sldMkLst>
          <pc:docMk/>
          <pc:sldMk cId="570580326" sldId="256"/>
        </pc:sldMkLst>
        <pc:spChg chg="mod">
          <ac:chgData name="Mbaliya" userId="a9f74059-6aba-45b8-9ded-085f672391bd" providerId="ADAL" clId="{C949147D-2548-4018-AA45-009BF2695E78}" dt="2024-10-10T08:04:38.388" v="38" actId="20577"/>
          <ac:spMkLst>
            <pc:docMk/>
            <pc:sldMk cId="570580326" sldId="256"/>
            <ac:spMk id="2" creationId="{0FE404DB-F337-4EA6-9A78-FF3783140DAC}"/>
          </ac:spMkLst>
        </pc:spChg>
        <pc:spChg chg="mod">
          <ac:chgData name="Mbaliya" userId="a9f74059-6aba-45b8-9ded-085f672391bd" providerId="ADAL" clId="{C949147D-2548-4018-AA45-009BF2695E78}" dt="2024-10-10T08:04:26.611" v="36" actId="20577"/>
          <ac:spMkLst>
            <pc:docMk/>
            <pc:sldMk cId="570580326" sldId="256"/>
            <ac:spMk id="3" creationId="{2CFDDE05-152C-41AC-9E8A-BE3C88DAC98A}"/>
          </ac:spMkLst>
        </pc:spChg>
        <pc:picChg chg="add mod">
          <ac:chgData name="Mbaliya" userId="a9f74059-6aba-45b8-9ded-085f672391bd" providerId="ADAL" clId="{C949147D-2548-4018-AA45-009BF2695E78}" dt="2024-10-10T09:07:15.819" v="1517" actId="1076"/>
          <ac:picMkLst>
            <pc:docMk/>
            <pc:sldMk cId="570580326" sldId="256"/>
            <ac:picMk id="4" creationId="{ADBCED32-44AF-4566-959F-EA8BB56F27AB}"/>
          </ac:picMkLst>
        </pc:picChg>
      </pc:sldChg>
      <pc:sldChg chg="addSp delSp modSp new mod">
        <pc:chgData name="Mbaliya" userId="a9f74059-6aba-45b8-9ded-085f672391bd" providerId="ADAL" clId="{C949147D-2548-4018-AA45-009BF2695E78}" dt="2024-10-10T09:12:05.927" v="1541" actId="113"/>
        <pc:sldMkLst>
          <pc:docMk/>
          <pc:sldMk cId="2970214007" sldId="257"/>
        </pc:sldMkLst>
        <pc:spChg chg="mod">
          <ac:chgData name="Mbaliya" userId="a9f74059-6aba-45b8-9ded-085f672391bd" providerId="ADAL" clId="{C949147D-2548-4018-AA45-009BF2695E78}" dt="2024-10-10T09:12:05.927" v="1541" actId="113"/>
          <ac:spMkLst>
            <pc:docMk/>
            <pc:sldMk cId="2970214007" sldId="257"/>
            <ac:spMk id="2" creationId="{C216EA3D-9E3C-46DF-9BC5-C9D20835A193}"/>
          </ac:spMkLst>
        </pc:spChg>
        <pc:spChg chg="del mod">
          <ac:chgData name="Mbaliya" userId="a9f74059-6aba-45b8-9ded-085f672391bd" providerId="ADAL" clId="{C949147D-2548-4018-AA45-009BF2695E78}" dt="2024-10-10T08:10:36.690" v="159"/>
          <ac:spMkLst>
            <pc:docMk/>
            <pc:sldMk cId="2970214007" sldId="257"/>
            <ac:spMk id="3" creationId="{9232305F-01B5-4768-9080-7FCFD6AAD096}"/>
          </ac:spMkLst>
        </pc:spChg>
        <pc:spChg chg="mod">
          <ac:chgData name="Mbaliya" userId="a9f74059-6aba-45b8-9ded-085f672391bd" providerId="ADAL" clId="{C949147D-2548-4018-AA45-009BF2695E78}" dt="2024-10-10T08:25:41.663" v="689" actId="20577"/>
          <ac:spMkLst>
            <pc:docMk/>
            <pc:sldMk cId="2970214007" sldId="257"/>
            <ac:spMk id="4" creationId="{4316B0D9-07D4-4898-9FFF-0974D50D7CD9}"/>
          </ac:spMkLst>
        </pc:spChg>
        <pc:picChg chg="add mod">
          <ac:chgData name="Mbaliya" userId="a9f74059-6aba-45b8-9ded-085f672391bd" providerId="ADAL" clId="{C949147D-2548-4018-AA45-009BF2695E78}" dt="2024-10-10T08:11:01.606" v="164" actId="1076"/>
          <ac:picMkLst>
            <pc:docMk/>
            <pc:sldMk cId="2970214007" sldId="257"/>
            <ac:picMk id="5" creationId="{5598A035-CAF9-4C26-A5F5-61420BE9EB7B}"/>
          </ac:picMkLst>
        </pc:picChg>
        <pc:picChg chg="add mod">
          <ac:chgData name="Mbaliya" userId="a9f74059-6aba-45b8-9ded-085f672391bd" providerId="ADAL" clId="{C949147D-2548-4018-AA45-009BF2695E78}" dt="2024-10-10T08:11:42.270" v="170" actId="14100"/>
          <ac:picMkLst>
            <pc:docMk/>
            <pc:sldMk cId="2970214007" sldId="257"/>
            <ac:picMk id="6" creationId="{082F443A-EFF1-4352-900E-3BBD72ADA928}"/>
          </ac:picMkLst>
        </pc:picChg>
        <pc:picChg chg="add mod">
          <ac:chgData name="Mbaliya" userId="a9f74059-6aba-45b8-9ded-085f672391bd" providerId="ADAL" clId="{C949147D-2548-4018-AA45-009BF2695E78}" dt="2024-10-10T08:11:52.885" v="172" actId="14100"/>
          <ac:picMkLst>
            <pc:docMk/>
            <pc:sldMk cId="2970214007" sldId="257"/>
            <ac:picMk id="7" creationId="{83B5C416-4301-4A05-B949-00F8BF24BB6D}"/>
          </ac:picMkLst>
        </pc:picChg>
      </pc:sldChg>
      <pc:sldChg chg="addSp delSp modSp new mod">
        <pc:chgData name="Mbaliya" userId="a9f74059-6aba-45b8-9ded-085f672391bd" providerId="ADAL" clId="{C949147D-2548-4018-AA45-009BF2695E78}" dt="2024-10-10T09:11:55.791" v="1539" actId="113"/>
        <pc:sldMkLst>
          <pc:docMk/>
          <pc:sldMk cId="3746787560" sldId="258"/>
        </pc:sldMkLst>
        <pc:spChg chg="mod">
          <ac:chgData name="Mbaliya" userId="a9f74059-6aba-45b8-9ded-085f672391bd" providerId="ADAL" clId="{C949147D-2548-4018-AA45-009BF2695E78}" dt="2024-10-10T09:11:55.791" v="1539" actId="113"/>
          <ac:spMkLst>
            <pc:docMk/>
            <pc:sldMk cId="3746787560" sldId="258"/>
            <ac:spMk id="2" creationId="{14B693A8-FA95-46C4-9EC3-803B4425F9DB}"/>
          </ac:spMkLst>
        </pc:spChg>
        <pc:spChg chg="del">
          <ac:chgData name="Mbaliya" userId="a9f74059-6aba-45b8-9ded-085f672391bd" providerId="ADAL" clId="{C949147D-2548-4018-AA45-009BF2695E78}" dt="2024-10-10T08:14:10.512" v="232"/>
          <ac:spMkLst>
            <pc:docMk/>
            <pc:sldMk cId="3746787560" sldId="258"/>
            <ac:spMk id="3" creationId="{7051843C-B74E-46C7-A574-49391533E89A}"/>
          </ac:spMkLst>
        </pc:spChg>
        <pc:spChg chg="mod">
          <ac:chgData name="Mbaliya" userId="a9f74059-6aba-45b8-9ded-085f672391bd" providerId="ADAL" clId="{C949147D-2548-4018-AA45-009BF2695E78}" dt="2024-10-10T08:25:55.123" v="693" actId="20577"/>
          <ac:spMkLst>
            <pc:docMk/>
            <pc:sldMk cId="3746787560" sldId="258"/>
            <ac:spMk id="4" creationId="{5DACD326-82F1-4507-8974-002EF0163263}"/>
          </ac:spMkLst>
        </pc:spChg>
        <pc:picChg chg="add mod">
          <ac:chgData name="Mbaliya" userId="a9f74059-6aba-45b8-9ded-085f672391bd" providerId="ADAL" clId="{C949147D-2548-4018-AA45-009BF2695E78}" dt="2024-10-10T08:14:59.869" v="241" actId="1076"/>
          <ac:picMkLst>
            <pc:docMk/>
            <pc:sldMk cId="3746787560" sldId="258"/>
            <ac:picMk id="5" creationId="{612C3C11-33A2-4831-8A55-469E3A88DB7E}"/>
          </ac:picMkLst>
        </pc:picChg>
        <pc:picChg chg="add mod">
          <ac:chgData name="Mbaliya" userId="a9f74059-6aba-45b8-9ded-085f672391bd" providerId="ADAL" clId="{C949147D-2548-4018-AA45-009BF2695E78}" dt="2024-10-10T08:15:03.362" v="242" actId="1076"/>
          <ac:picMkLst>
            <pc:docMk/>
            <pc:sldMk cId="3746787560" sldId="258"/>
            <ac:picMk id="6" creationId="{9B225991-4B41-4101-BE7C-A0EB86F14CE2}"/>
          </ac:picMkLst>
        </pc:picChg>
      </pc:sldChg>
      <pc:sldChg chg="addSp delSp modSp new mod">
        <pc:chgData name="Mbaliya" userId="a9f74059-6aba-45b8-9ded-085f672391bd" providerId="ADAL" clId="{C949147D-2548-4018-AA45-009BF2695E78}" dt="2024-10-10T09:12:14.131" v="1543" actId="113"/>
        <pc:sldMkLst>
          <pc:docMk/>
          <pc:sldMk cId="1368061245" sldId="259"/>
        </pc:sldMkLst>
        <pc:spChg chg="mod">
          <ac:chgData name="Mbaliya" userId="a9f74059-6aba-45b8-9ded-085f672391bd" providerId="ADAL" clId="{C949147D-2548-4018-AA45-009BF2695E78}" dt="2024-10-10T09:12:14.131" v="1543" actId="113"/>
          <ac:spMkLst>
            <pc:docMk/>
            <pc:sldMk cId="1368061245" sldId="259"/>
            <ac:spMk id="2" creationId="{717883E7-6083-4BFA-9C2B-5862BE36FB61}"/>
          </ac:spMkLst>
        </pc:spChg>
        <pc:spChg chg="del mod">
          <ac:chgData name="Mbaliya" userId="a9f74059-6aba-45b8-9ded-085f672391bd" providerId="ADAL" clId="{C949147D-2548-4018-AA45-009BF2695E78}" dt="2024-10-10T08:19:10.276" v="400"/>
          <ac:spMkLst>
            <pc:docMk/>
            <pc:sldMk cId="1368061245" sldId="259"/>
            <ac:spMk id="3" creationId="{A1A20EC5-B379-49C2-BE03-0F06CA5F0BC9}"/>
          </ac:spMkLst>
        </pc:spChg>
        <pc:spChg chg="mod">
          <ac:chgData name="Mbaliya" userId="a9f74059-6aba-45b8-9ded-085f672391bd" providerId="ADAL" clId="{C949147D-2548-4018-AA45-009BF2695E78}" dt="2024-10-10T09:01:27.996" v="1500" actId="20577"/>
          <ac:spMkLst>
            <pc:docMk/>
            <pc:sldMk cId="1368061245" sldId="259"/>
            <ac:spMk id="4" creationId="{05CB06AD-2084-47B8-8BCE-F47A77CF06C4}"/>
          </ac:spMkLst>
        </pc:spChg>
        <pc:spChg chg="add mod">
          <ac:chgData name="Mbaliya" userId="a9f74059-6aba-45b8-9ded-085f672391bd" providerId="ADAL" clId="{C949147D-2548-4018-AA45-009BF2695E78}" dt="2024-10-10T08:18:55.725" v="398" actId="14100"/>
          <ac:spMkLst>
            <pc:docMk/>
            <pc:sldMk cId="1368061245" sldId="259"/>
            <ac:spMk id="5" creationId="{544766E4-3C68-4A9D-B41D-899468714FB6}"/>
          </ac:spMkLst>
        </pc:spChg>
        <pc:spChg chg="add del mod">
          <ac:chgData name="Mbaliya" userId="a9f74059-6aba-45b8-9ded-085f672391bd" providerId="ADAL" clId="{C949147D-2548-4018-AA45-009BF2695E78}" dt="2024-10-10T09:02:55.864" v="1502"/>
          <ac:spMkLst>
            <pc:docMk/>
            <pc:sldMk cId="1368061245" sldId="259"/>
            <ac:spMk id="8" creationId="{7B4E2EAC-57DF-486D-9AFE-B2491DBBEDB4}"/>
          </ac:spMkLst>
        </pc:spChg>
        <pc:spChg chg="add del mod">
          <ac:chgData name="Mbaliya" userId="a9f74059-6aba-45b8-9ded-085f672391bd" providerId="ADAL" clId="{C949147D-2548-4018-AA45-009BF2695E78}" dt="2024-10-10T09:03:06.564" v="1504"/>
          <ac:spMkLst>
            <pc:docMk/>
            <pc:sldMk cId="1368061245" sldId="259"/>
            <ac:spMk id="11" creationId="{BB20E76D-2B38-4B85-8D0A-BF88EFBB6E0E}"/>
          </ac:spMkLst>
        </pc:spChg>
        <pc:spChg chg="add del mod">
          <ac:chgData name="Mbaliya" userId="a9f74059-6aba-45b8-9ded-085f672391bd" providerId="ADAL" clId="{C949147D-2548-4018-AA45-009BF2695E78}" dt="2024-10-10T09:03:35.300" v="1509"/>
          <ac:spMkLst>
            <pc:docMk/>
            <pc:sldMk cId="1368061245" sldId="259"/>
            <ac:spMk id="14" creationId="{967BA48E-C8D7-4DED-A376-48F9A11352B5}"/>
          </ac:spMkLst>
        </pc:spChg>
        <pc:picChg chg="add del mod">
          <ac:chgData name="Mbaliya" userId="a9f74059-6aba-45b8-9ded-085f672391bd" providerId="ADAL" clId="{C949147D-2548-4018-AA45-009BF2695E78}" dt="2024-10-10T09:02:53.825" v="1501" actId="21"/>
          <ac:picMkLst>
            <pc:docMk/>
            <pc:sldMk cId="1368061245" sldId="259"/>
            <ac:picMk id="6" creationId="{FDC29513-F8F5-4701-ACB0-E96B88FDBB88}"/>
          </ac:picMkLst>
        </pc:picChg>
        <pc:picChg chg="add del mod">
          <ac:chgData name="Mbaliya" userId="a9f74059-6aba-45b8-9ded-085f672391bd" providerId="ADAL" clId="{C949147D-2548-4018-AA45-009BF2695E78}" dt="2024-10-10T09:02:57.745" v="1503" actId="21"/>
          <ac:picMkLst>
            <pc:docMk/>
            <pc:sldMk cId="1368061245" sldId="259"/>
            <ac:picMk id="9" creationId="{83968AD0-6E4F-47E4-84DD-CBFC5E1FE535}"/>
          </ac:picMkLst>
        </pc:picChg>
        <pc:picChg chg="add del mod">
          <ac:chgData name="Mbaliya" userId="a9f74059-6aba-45b8-9ded-085f672391bd" providerId="ADAL" clId="{C949147D-2548-4018-AA45-009BF2695E78}" dt="2024-10-10T09:03:19.271" v="1508" actId="21"/>
          <ac:picMkLst>
            <pc:docMk/>
            <pc:sldMk cId="1368061245" sldId="259"/>
            <ac:picMk id="12" creationId="{FD3DDEB0-FE78-412C-B5FF-84FC2AE97018}"/>
          </ac:picMkLst>
        </pc:picChg>
        <pc:picChg chg="add mod">
          <ac:chgData name="Mbaliya" userId="a9f74059-6aba-45b8-9ded-085f672391bd" providerId="ADAL" clId="{C949147D-2548-4018-AA45-009BF2695E78}" dt="2024-10-10T09:04:04.354" v="1512" actId="1076"/>
          <ac:picMkLst>
            <pc:docMk/>
            <pc:sldMk cId="1368061245" sldId="259"/>
            <ac:picMk id="15" creationId="{4C2AC8AA-9691-4D48-A219-A11526DFF36F}"/>
          </ac:picMkLst>
        </pc:picChg>
      </pc:sldChg>
      <pc:sldChg chg="addSp modSp new mod">
        <pc:chgData name="Mbaliya" userId="a9f74059-6aba-45b8-9ded-085f672391bd" providerId="ADAL" clId="{C949147D-2548-4018-AA45-009BF2695E78}" dt="2024-10-10T09:12:38.523" v="1549" actId="1076"/>
        <pc:sldMkLst>
          <pc:docMk/>
          <pc:sldMk cId="2804048620" sldId="260"/>
        </pc:sldMkLst>
        <pc:spChg chg="mod">
          <ac:chgData name="Mbaliya" userId="a9f74059-6aba-45b8-9ded-085f672391bd" providerId="ADAL" clId="{C949147D-2548-4018-AA45-009BF2695E78}" dt="2024-10-10T09:12:27.068" v="1547" actId="113"/>
          <ac:spMkLst>
            <pc:docMk/>
            <pc:sldMk cId="2804048620" sldId="260"/>
            <ac:spMk id="2" creationId="{24FCD30A-F815-4D13-B685-C499B0641A63}"/>
          </ac:spMkLst>
        </pc:spChg>
        <pc:spChg chg="mod">
          <ac:chgData name="Mbaliya" userId="a9f74059-6aba-45b8-9ded-085f672391bd" providerId="ADAL" clId="{C949147D-2548-4018-AA45-009BF2695E78}" dt="2024-10-10T09:12:38.523" v="1549" actId="1076"/>
          <ac:spMkLst>
            <pc:docMk/>
            <pc:sldMk cId="2804048620" sldId="260"/>
            <ac:spMk id="4" creationId="{EC8F79D1-2FC7-45DF-9F1D-DD59D9845A8E}"/>
          </ac:spMkLst>
        </pc:spChg>
        <pc:picChg chg="add mod">
          <ac:chgData name="Mbaliya" userId="a9f74059-6aba-45b8-9ded-085f672391bd" providerId="ADAL" clId="{C949147D-2548-4018-AA45-009BF2695E78}" dt="2024-10-10T08:23:05.045" v="574" actId="14100"/>
          <ac:picMkLst>
            <pc:docMk/>
            <pc:sldMk cId="2804048620" sldId="260"/>
            <ac:picMk id="5" creationId="{56ABB2C9-2F43-49F0-BD07-6B3C3707F806}"/>
          </ac:picMkLst>
        </pc:picChg>
      </pc:sldChg>
      <pc:sldChg chg="modSp new mod">
        <pc:chgData name="Mbaliya" userId="a9f74059-6aba-45b8-9ded-085f672391bd" providerId="ADAL" clId="{C949147D-2548-4018-AA45-009BF2695E78}" dt="2024-10-10T08:26:52.002" v="709" actId="20577"/>
        <pc:sldMkLst>
          <pc:docMk/>
          <pc:sldMk cId="664913182" sldId="261"/>
        </pc:sldMkLst>
        <pc:spChg chg="mod">
          <ac:chgData name="Mbaliya" userId="a9f74059-6aba-45b8-9ded-085f672391bd" providerId="ADAL" clId="{C949147D-2548-4018-AA45-009BF2695E78}" dt="2024-10-10T08:26:52.002" v="709" actId="20577"/>
          <ac:spMkLst>
            <pc:docMk/>
            <pc:sldMk cId="664913182" sldId="261"/>
            <ac:spMk id="2" creationId="{F49EF6B1-42DF-4502-89F5-0CB80B6BB4BC}"/>
          </ac:spMkLst>
        </pc:spChg>
        <pc:spChg chg="mod">
          <ac:chgData name="Mbaliya" userId="a9f74059-6aba-45b8-9ded-085f672391bd" providerId="ADAL" clId="{C949147D-2548-4018-AA45-009BF2695E78}" dt="2024-10-10T08:24:34.096" v="686" actId="20577"/>
          <ac:spMkLst>
            <pc:docMk/>
            <pc:sldMk cId="664913182" sldId="261"/>
            <ac:spMk id="3" creationId="{65B0AAF3-7FDB-4BBF-9A9B-16AE9D490A7B}"/>
          </ac:spMkLst>
        </pc:spChg>
      </pc:sldChg>
      <pc:sldChg chg="addSp modSp new mod">
        <pc:chgData name="Mbaliya" userId="a9f74059-6aba-45b8-9ded-085f672391bd" providerId="ADAL" clId="{C949147D-2548-4018-AA45-009BF2695E78}" dt="2024-10-10T08:28:41.629" v="733" actId="1076"/>
        <pc:sldMkLst>
          <pc:docMk/>
          <pc:sldMk cId="2464370764" sldId="262"/>
        </pc:sldMkLst>
        <pc:spChg chg="mod">
          <ac:chgData name="Mbaliya" userId="a9f74059-6aba-45b8-9ded-085f672391bd" providerId="ADAL" clId="{C949147D-2548-4018-AA45-009BF2695E78}" dt="2024-10-10T08:27:27.324" v="731" actId="20577"/>
          <ac:spMkLst>
            <pc:docMk/>
            <pc:sldMk cId="2464370764" sldId="262"/>
            <ac:spMk id="2" creationId="{C4186C54-EEAF-4B81-A244-D67BEA4D35CF}"/>
          </ac:spMkLst>
        </pc:spChg>
        <pc:picChg chg="add mod">
          <ac:chgData name="Mbaliya" userId="a9f74059-6aba-45b8-9ded-085f672391bd" providerId="ADAL" clId="{C949147D-2548-4018-AA45-009BF2695E78}" dt="2024-10-10T08:28:41.629" v="733" actId="1076"/>
          <ac:picMkLst>
            <pc:docMk/>
            <pc:sldMk cId="2464370764" sldId="262"/>
            <ac:picMk id="3" creationId="{790D12DD-AA41-4CED-8E34-611D60E8DEA6}"/>
          </ac:picMkLst>
        </pc:picChg>
      </pc:sldChg>
      <pc:sldChg chg="addSp delSp modSp new mod">
        <pc:chgData name="Mbaliya" userId="a9f74059-6aba-45b8-9ded-085f672391bd" providerId="ADAL" clId="{C949147D-2548-4018-AA45-009BF2695E78}" dt="2024-10-10T08:33:10.214" v="975" actId="1076"/>
        <pc:sldMkLst>
          <pc:docMk/>
          <pc:sldMk cId="1785634391" sldId="263"/>
        </pc:sldMkLst>
        <pc:spChg chg="mod">
          <ac:chgData name="Mbaliya" userId="a9f74059-6aba-45b8-9ded-085f672391bd" providerId="ADAL" clId="{C949147D-2548-4018-AA45-009BF2695E78}" dt="2024-10-10T08:29:14.176" v="749" actId="20577"/>
          <ac:spMkLst>
            <pc:docMk/>
            <pc:sldMk cId="1785634391" sldId="263"/>
            <ac:spMk id="2" creationId="{5F72B9B1-9714-4A4A-958F-D7CF4C547FB5}"/>
          </ac:spMkLst>
        </pc:spChg>
        <pc:spChg chg="del">
          <ac:chgData name="Mbaliya" userId="a9f74059-6aba-45b8-9ded-085f672391bd" providerId="ADAL" clId="{C949147D-2548-4018-AA45-009BF2695E78}" dt="2024-10-10T08:33:01.324" v="971"/>
          <ac:spMkLst>
            <pc:docMk/>
            <pc:sldMk cId="1785634391" sldId="263"/>
            <ac:spMk id="3" creationId="{F4F95297-3EA6-4679-BE3B-7804E9965EF5}"/>
          </ac:spMkLst>
        </pc:spChg>
        <pc:spChg chg="mod">
          <ac:chgData name="Mbaliya" userId="a9f74059-6aba-45b8-9ded-085f672391bd" providerId="ADAL" clId="{C949147D-2548-4018-AA45-009BF2695E78}" dt="2024-10-10T08:30:40.186" v="863" actId="12"/>
          <ac:spMkLst>
            <pc:docMk/>
            <pc:sldMk cId="1785634391" sldId="263"/>
            <ac:spMk id="4" creationId="{2E8EB982-98DE-469A-9847-DDF72A93D5D0}"/>
          </ac:spMkLst>
        </pc:spChg>
        <pc:picChg chg="add mod">
          <ac:chgData name="Mbaliya" userId="a9f74059-6aba-45b8-9ded-085f672391bd" providerId="ADAL" clId="{C949147D-2548-4018-AA45-009BF2695E78}" dt="2024-10-10T08:33:10.214" v="975" actId="1076"/>
          <ac:picMkLst>
            <pc:docMk/>
            <pc:sldMk cId="1785634391" sldId="263"/>
            <ac:picMk id="5" creationId="{0F48E27B-759A-4D81-90B1-2EE7F0CFA56D}"/>
          </ac:picMkLst>
        </pc:picChg>
      </pc:sldChg>
      <pc:sldChg chg="delSp modSp new mod">
        <pc:chgData name="Mbaliya" userId="a9f74059-6aba-45b8-9ded-085f672391bd" providerId="ADAL" clId="{C949147D-2548-4018-AA45-009BF2695E78}" dt="2024-10-10T08:39:08.637" v="1304" actId="20577"/>
        <pc:sldMkLst>
          <pc:docMk/>
          <pc:sldMk cId="2860910043" sldId="264"/>
        </pc:sldMkLst>
        <pc:spChg chg="mod">
          <ac:chgData name="Mbaliya" userId="a9f74059-6aba-45b8-9ded-085f672391bd" providerId="ADAL" clId="{C949147D-2548-4018-AA45-009BF2695E78}" dt="2024-10-10T08:31:26.945" v="895" actId="20577"/>
          <ac:spMkLst>
            <pc:docMk/>
            <pc:sldMk cId="2860910043" sldId="264"/>
            <ac:spMk id="2" creationId="{EB806E86-0F10-4CC4-9235-AB6DE146D923}"/>
          </ac:spMkLst>
        </pc:spChg>
        <pc:spChg chg="del">
          <ac:chgData name="Mbaliya" userId="a9f74059-6aba-45b8-9ded-085f672391bd" providerId="ADAL" clId="{C949147D-2548-4018-AA45-009BF2695E78}" dt="2024-10-10T08:31:05.991" v="888" actId="21"/>
          <ac:spMkLst>
            <pc:docMk/>
            <pc:sldMk cId="2860910043" sldId="264"/>
            <ac:spMk id="3" creationId="{CB24EE73-1AE5-4958-8BD1-BE7217783AEA}"/>
          </ac:spMkLst>
        </pc:spChg>
        <pc:spChg chg="mod">
          <ac:chgData name="Mbaliya" userId="a9f74059-6aba-45b8-9ded-085f672391bd" providerId="ADAL" clId="{C949147D-2548-4018-AA45-009BF2695E78}" dt="2024-10-10T08:39:08.637" v="1304" actId="20577"/>
          <ac:spMkLst>
            <pc:docMk/>
            <pc:sldMk cId="2860910043" sldId="264"/>
            <ac:spMk id="4" creationId="{2E1B8ADA-FC92-463F-8970-85A163B8E555}"/>
          </ac:spMkLst>
        </pc:spChg>
      </pc:sldChg>
      <pc:sldChg chg="addSp modSp new mod">
        <pc:chgData name="Mbaliya" userId="a9f74059-6aba-45b8-9ded-085f672391bd" providerId="ADAL" clId="{C949147D-2548-4018-AA45-009BF2695E78}" dt="2024-10-10T08:38:36.764" v="1274" actId="14100"/>
        <pc:sldMkLst>
          <pc:docMk/>
          <pc:sldMk cId="3721520761" sldId="265"/>
        </pc:sldMkLst>
        <pc:spChg chg="mod">
          <ac:chgData name="Mbaliya" userId="a9f74059-6aba-45b8-9ded-085f672391bd" providerId="ADAL" clId="{C949147D-2548-4018-AA45-009BF2695E78}" dt="2024-10-10T08:38:36.764" v="1274" actId="14100"/>
          <ac:spMkLst>
            <pc:docMk/>
            <pc:sldMk cId="3721520761" sldId="265"/>
            <ac:spMk id="2" creationId="{B512D6A7-C29F-45A1-AE1D-8B4FF84B42E6}"/>
          </ac:spMkLst>
        </pc:spChg>
        <pc:spChg chg="mod">
          <ac:chgData name="Mbaliya" userId="a9f74059-6aba-45b8-9ded-085f672391bd" providerId="ADAL" clId="{C949147D-2548-4018-AA45-009BF2695E78}" dt="2024-10-10T08:38:31.280" v="1273" actId="14100"/>
          <ac:spMkLst>
            <pc:docMk/>
            <pc:sldMk cId="3721520761" sldId="265"/>
            <ac:spMk id="4" creationId="{F79A4C2C-8553-4B4E-82BB-FD76D0EA1CC3}"/>
          </ac:spMkLst>
        </pc:spChg>
        <pc:picChg chg="add mod">
          <ac:chgData name="Mbaliya" userId="a9f74059-6aba-45b8-9ded-085f672391bd" providerId="ADAL" clId="{C949147D-2548-4018-AA45-009BF2695E78}" dt="2024-10-10T08:34:54.645" v="1026" actId="14100"/>
          <ac:picMkLst>
            <pc:docMk/>
            <pc:sldMk cId="3721520761" sldId="265"/>
            <ac:picMk id="5" creationId="{1F6D59BA-C1F6-40F8-A754-4B63A4036D23}"/>
          </ac:picMkLst>
        </pc:picChg>
      </pc:sldChg>
      <pc:sldChg chg="addSp delSp modSp new mod">
        <pc:chgData name="Mbaliya" userId="a9f74059-6aba-45b8-9ded-085f672391bd" providerId="ADAL" clId="{C949147D-2548-4018-AA45-009BF2695E78}" dt="2024-10-10T09:11:37.902" v="1536" actId="113"/>
        <pc:sldMkLst>
          <pc:docMk/>
          <pc:sldMk cId="897333561" sldId="266"/>
        </pc:sldMkLst>
        <pc:spChg chg="mod">
          <ac:chgData name="Mbaliya" userId="a9f74059-6aba-45b8-9ded-085f672391bd" providerId="ADAL" clId="{C949147D-2548-4018-AA45-009BF2695E78}" dt="2024-10-10T09:11:34.095" v="1534" actId="113"/>
          <ac:spMkLst>
            <pc:docMk/>
            <pc:sldMk cId="897333561" sldId="266"/>
            <ac:spMk id="2" creationId="{CE915C19-C7E0-4D0C-A0A8-4B8CDFE919BE}"/>
          </ac:spMkLst>
        </pc:spChg>
        <pc:spChg chg="del">
          <ac:chgData name="Mbaliya" userId="a9f74059-6aba-45b8-9ded-085f672391bd" providerId="ADAL" clId="{C949147D-2548-4018-AA45-009BF2695E78}" dt="2024-10-10T08:49:55.033" v="1314"/>
          <ac:spMkLst>
            <pc:docMk/>
            <pc:sldMk cId="897333561" sldId="266"/>
            <ac:spMk id="3" creationId="{9C3A3F44-552B-4407-BEBE-DF6E3E0CE06C}"/>
          </ac:spMkLst>
        </pc:spChg>
        <pc:spChg chg="mod">
          <ac:chgData name="Mbaliya" userId="a9f74059-6aba-45b8-9ded-085f672391bd" providerId="ADAL" clId="{C949147D-2548-4018-AA45-009BF2695E78}" dt="2024-10-10T09:11:37.902" v="1536" actId="113"/>
          <ac:spMkLst>
            <pc:docMk/>
            <pc:sldMk cId="897333561" sldId="266"/>
            <ac:spMk id="4" creationId="{6C907FBA-4529-4CBD-8FAA-EE86E8549B0F}"/>
          </ac:spMkLst>
        </pc:spChg>
        <pc:picChg chg="add del mod">
          <ac:chgData name="Mbaliya" userId="a9f74059-6aba-45b8-9ded-085f672391bd" providerId="ADAL" clId="{C949147D-2548-4018-AA45-009BF2695E78}" dt="2024-10-10T08:53:49.983" v="1439" actId="21"/>
          <ac:picMkLst>
            <pc:docMk/>
            <pc:sldMk cId="897333561" sldId="266"/>
            <ac:picMk id="5" creationId="{B1A56F72-A88A-405F-9075-6CFB996A5D58}"/>
          </ac:picMkLst>
        </pc:picChg>
        <pc:picChg chg="add mod">
          <ac:chgData name="Mbaliya" userId="a9f74059-6aba-45b8-9ded-085f672391bd" providerId="ADAL" clId="{C949147D-2548-4018-AA45-009BF2695E78}" dt="2024-10-10T08:50:40.620" v="1325" actId="1076"/>
          <ac:picMkLst>
            <pc:docMk/>
            <pc:sldMk cId="897333561" sldId="266"/>
            <ac:picMk id="6" creationId="{E8244A35-26C5-4A00-A7C7-B9C1F5E9C1BB}"/>
          </ac:picMkLst>
        </pc:picChg>
        <pc:picChg chg="add mod">
          <ac:chgData name="Mbaliya" userId="a9f74059-6aba-45b8-9ded-085f672391bd" providerId="ADAL" clId="{C949147D-2548-4018-AA45-009BF2695E78}" dt="2024-10-10T08:51:37.120" v="1342" actId="14100"/>
          <ac:picMkLst>
            <pc:docMk/>
            <pc:sldMk cId="897333561" sldId="266"/>
            <ac:picMk id="7" creationId="{A72DDAC8-1FD8-4992-A775-B27F97CE98B8}"/>
          </ac:picMkLst>
        </pc:picChg>
        <pc:picChg chg="add mod">
          <ac:chgData name="Mbaliya" userId="a9f74059-6aba-45b8-9ded-085f672391bd" providerId="ADAL" clId="{C949147D-2548-4018-AA45-009BF2695E78}" dt="2024-10-10T08:51:23.976" v="1339" actId="1076"/>
          <ac:picMkLst>
            <pc:docMk/>
            <pc:sldMk cId="897333561" sldId="266"/>
            <ac:picMk id="8" creationId="{8E08977F-D53B-49D1-86CC-299CBAFDF82E}"/>
          </ac:picMkLst>
        </pc:picChg>
        <pc:picChg chg="add mod">
          <ac:chgData name="Mbaliya" userId="a9f74059-6aba-45b8-9ded-085f672391bd" providerId="ADAL" clId="{C949147D-2548-4018-AA45-009BF2695E78}" dt="2024-10-10T08:51:15.040" v="1336" actId="1076"/>
          <ac:picMkLst>
            <pc:docMk/>
            <pc:sldMk cId="897333561" sldId="266"/>
            <ac:picMk id="9" creationId="{16CAB4C8-82DB-4FA5-8F5E-308DD1D97533}"/>
          </ac:picMkLst>
        </pc:picChg>
        <pc:picChg chg="add mod">
          <ac:chgData name="Mbaliya" userId="a9f74059-6aba-45b8-9ded-085f672391bd" providerId="ADAL" clId="{C949147D-2548-4018-AA45-009BF2695E78}" dt="2024-10-10T08:51:12.536" v="1335" actId="1076"/>
          <ac:picMkLst>
            <pc:docMk/>
            <pc:sldMk cId="897333561" sldId="266"/>
            <ac:picMk id="10" creationId="{F6BF73E2-A65A-4803-9CC9-AA7F53B27A14}"/>
          </ac:picMkLst>
        </pc:picChg>
        <pc:picChg chg="add del">
          <ac:chgData name="Mbaliya" userId="a9f74059-6aba-45b8-9ded-085f672391bd" providerId="ADAL" clId="{C949147D-2548-4018-AA45-009BF2695E78}" dt="2024-10-10T08:53:56.324" v="1441" actId="21"/>
          <ac:picMkLst>
            <pc:docMk/>
            <pc:sldMk cId="897333561" sldId="266"/>
            <ac:picMk id="11" creationId="{3AF4B873-782E-4140-BD4E-3BF18A591BFF}"/>
          </ac:picMkLst>
        </pc:picChg>
        <pc:picChg chg="add mod">
          <ac:chgData name="Mbaliya" userId="a9f74059-6aba-45b8-9ded-085f672391bd" providerId="ADAL" clId="{C949147D-2548-4018-AA45-009BF2695E78}" dt="2024-10-10T08:54:10.875" v="1445" actId="1076"/>
          <ac:picMkLst>
            <pc:docMk/>
            <pc:sldMk cId="897333561" sldId="266"/>
            <ac:picMk id="12" creationId="{23716877-E5D4-45AE-9D9C-2A4D3517AEF3}"/>
          </ac:picMkLst>
        </pc:picChg>
        <pc:picChg chg="add mod">
          <ac:chgData name="Mbaliya" userId="a9f74059-6aba-45b8-9ded-085f672391bd" providerId="ADAL" clId="{C949147D-2548-4018-AA45-009BF2695E78}" dt="2024-10-10T09:10:54.063" v="1527" actId="1076"/>
          <ac:picMkLst>
            <pc:docMk/>
            <pc:sldMk cId="897333561" sldId="266"/>
            <ac:picMk id="13" creationId="{74FF4A33-A3E0-426A-B63E-519E18711AC8}"/>
          </ac:picMkLst>
        </pc:picChg>
        <pc:picChg chg="add mod">
          <ac:chgData name="Mbaliya" userId="a9f74059-6aba-45b8-9ded-085f672391bd" providerId="ADAL" clId="{C949147D-2548-4018-AA45-009BF2695E78}" dt="2024-10-10T09:11:14.341" v="1532" actId="1076"/>
          <ac:picMkLst>
            <pc:docMk/>
            <pc:sldMk cId="897333561" sldId="266"/>
            <ac:picMk id="14" creationId="{44EA4D6D-3693-4FEF-B95A-0622A8232BB8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548FE2B-9ABC-4DF9-AB34-B870F1D8F4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82C7C8F5-D56F-4167-BBA4-F589AFDDD4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6D4C107-1E8E-4445-8A6C-493AD97514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43F71-9A26-4B40-AD71-5EE875809059}" type="datetimeFigureOut">
              <a:rPr lang="de-AT" smtClean="0"/>
              <a:t>10.10.2024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766F1AD-CF86-4E46-813C-665FCD19AC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B78CDE7-1FDD-4E8D-BDC2-1CADF4C532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11550-EA28-46EB-83B5-63C8246459C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048681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64C29B9-1888-4CE5-85FB-FCD524E5A7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81EF6A1-63C5-4F2B-8148-5E30284946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1D77213-6E01-49A2-8E71-B9CCF9EE4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43F71-9A26-4B40-AD71-5EE875809059}" type="datetimeFigureOut">
              <a:rPr lang="de-AT" smtClean="0"/>
              <a:t>10.10.2024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7F9B3D0-FEF3-4247-82D9-AF03BBEA27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F5018A8-75F1-4C34-9EDC-3D1642331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11550-EA28-46EB-83B5-63C8246459C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3445239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FC8ECA-774A-4F34-B2CF-6C365CB9D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4365C2C-075B-44CF-8A63-135AE1BC5F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06C02CF-1243-45B4-AB08-0DD4724B53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43F71-9A26-4B40-AD71-5EE875809059}" type="datetimeFigureOut">
              <a:rPr lang="de-AT" smtClean="0"/>
              <a:t>10.10.2024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2C983A0-7376-4E6F-8094-C59A2C6AC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957C1FE-CCC0-4A14-AB90-A5C54D374B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11550-EA28-46EB-83B5-63C8246459C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55746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32962D-AE0D-4687-9FCB-21D1BC39A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88A9BF4-8B4D-4910-AEE3-F5FA48BDDA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7A3522CC-B912-4515-9EC0-F09C48F761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CA35703-28C6-4839-AE3E-67A7C97466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43F71-9A26-4B40-AD71-5EE875809059}" type="datetimeFigureOut">
              <a:rPr lang="de-AT" smtClean="0"/>
              <a:t>10.10.2024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ABAC07B-915D-4264-9C9B-2A6A0A897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69CDAC7-1C6B-4D06-B84D-24981684F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11550-EA28-46EB-83B5-63C8246459C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65405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7BCC74-2B22-467D-B7A5-EB72B774AA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E1E98AA-AE81-4C5B-8549-FB06B1FD0E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AE1A7C2-3967-4345-A8D5-47E6DA45D1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36BEAEA2-BA0A-4D19-AFF9-FE2AA1A204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12995160-13C8-4F30-9289-6C98E12122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0DEAB8FC-3565-4F3C-900E-BA63301227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43F71-9A26-4B40-AD71-5EE875809059}" type="datetimeFigureOut">
              <a:rPr lang="de-AT" smtClean="0"/>
              <a:t>10.10.2024</a:t>
            </a:fld>
            <a:endParaRPr lang="de-AT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50C94A3C-1D18-4404-80EC-AFBD5E0395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D6B6BF28-A9BF-4523-8F81-8F6A37B069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11550-EA28-46EB-83B5-63C8246459C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881985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C95405-70E4-4F0C-8808-DD3A618F8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BF1A5F13-8B2D-4F8F-9A89-A5A059FC91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43F71-9A26-4B40-AD71-5EE875809059}" type="datetimeFigureOut">
              <a:rPr lang="de-AT" smtClean="0"/>
              <a:t>10.10.2024</a:t>
            </a:fld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B2F610D-2D22-480F-8F9B-BB1537B21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3963CE3-202D-42DC-BE81-7441FA7428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11550-EA28-46EB-83B5-63C8246459C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794677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D3CE36D4-FB65-474E-9575-DC2E3D3380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43F71-9A26-4B40-AD71-5EE875809059}" type="datetimeFigureOut">
              <a:rPr lang="de-AT" smtClean="0"/>
              <a:t>10.10.2024</a:t>
            </a:fld>
            <a:endParaRPr lang="de-AT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CAD139C-39F5-414D-ACFE-2F5E46756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136771D-5E7B-4A8A-A274-63AFFA627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11550-EA28-46EB-83B5-63C8246459C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2454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401245-B0BF-4DBC-B5E5-404EC2E850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8F47EEA-83B3-4D39-A9A0-9EBCF7746D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25AD129-5D19-448D-A2AF-379DC942E3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B6B1D92-8AAE-496F-9931-76FE76B70E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43F71-9A26-4B40-AD71-5EE875809059}" type="datetimeFigureOut">
              <a:rPr lang="de-AT" smtClean="0"/>
              <a:t>10.10.2024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AA49C68-FDB2-4FE8-91E9-89EB89429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CE37982-7565-4D47-9DBE-3C6DFF62E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11550-EA28-46EB-83B5-63C8246459C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82587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8E93D4-5B25-4E4E-9F1D-5C3238128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D473608E-891B-4137-8C19-895A10357A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DA2AB47-9062-4E02-B033-1D4F4F9EAE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74D60B7-42B3-4B71-A09A-CD1AA6B6F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43F71-9A26-4B40-AD71-5EE875809059}" type="datetimeFigureOut">
              <a:rPr lang="de-AT" smtClean="0"/>
              <a:t>10.10.2024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6C220A2-69CF-4D7A-A339-84EDA2CB9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7AA47EA-A51F-4C3F-B0CB-BD5990E01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11550-EA28-46EB-83B5-63C8246459C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692381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34EF92-02FB-443E-8BF1-0295258CF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C7800CBA-C78E-4EAC-8FE6-D0FDA354E6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ED66BFB-766F-4DA4-BB6F-16F3EE6FA3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43F71-9A26-4B40-AD71-5EE875809059}" type="datetimeFigureOut">
              <a:rPr lang="de-AT" smtClean="0"/>
              <a:t>10.10.2024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92435DF-C24E-4E76-AE73-3E9600032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2E24F20-7A40-41AF-9DAF-59AB09FEA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11550-EA28-46EB-83B5-63C8246459C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332145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07A935BE-5398-4836-9A8D-F477CA2F70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A54B80D9-17B8-40EF-A2EE-8EA71D793D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C39F6A8-8D04-4675-9F2F-1C0A552BDC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43F71-9A26-4B40-AD71-5EE875809059}" type="datetimeFigureOut">
              <a:rPr lang="de-AT" smtClean="0"/>
              <a:t>10.10.2024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A772CA4-F748-4009-8B52-FAC3911032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0A5B7A9-DE51-4EE0-BA9F-47EF066BE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11550-EA28-46EB-83B5-63C8246459C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445993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C0341CCC-E8A5-440A-92E8-8DB9B2BF3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B8ED797-D588-450D-9238-947B1B9150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4C26687-2C73-4135-8381-8A7D4C31E2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243F71-9A26-4B40-AD71-5EE875809059}" type="datetimeFigureOut">
              <a:rPr lang="de-AT" smtClean="0"/>
              <a:t>10.10.2024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EFEC923-3E88-448A-93B6-E5389C1BC5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2B5E81E-ECA4-4DDF-B823-D688E28018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811550-EA28-46EB-83B5-63C8246459C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9456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E404DB-F337-4EA6-9A78-FF3783140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		</a:t>
            </a:r>
            <a:r>
              <a:rPr lang="de-DE" dirty="0" err="1"/>
              <a:t>L`onda</a:t>
            </a:r>
            <a:r>
              <a:rPr lang="de-DE" dirty="0"/>
              <a:t> </a:t>
            </a:r>
            <a:r>
              <a:rPr lang="de-DE" dirty="0" err="1"/>
              <a:t>Restauerant</a:t>
            </a:r>
            <a:endParaRPr lang="de-AT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CFDDE05-152C-41AC-9E8A-BE3C88DAC9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					Mbaliya	</a:t>
            </a:r>
            <a:endParaRPr lang="de-AT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ADBCED32-44AF-4566-959F-EA8BB56F27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5456" y="268704"/>
            <a:ext cx="3404889" cy="3404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580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16EA3D-9E3C-46DF-9BC5-C9D20835A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154317"/>
          </a:xfrm>
        </p:spPr>
        <p:txBody>
          <a:bodyPr/>
          <a:lstStyle/>
          <a:p>
            <a:r>
              <a:rPr lang="de-DE" b="1" dirty="0"/>
              <a:t>DAS RESTAURANT</a:t>
            </a:r>
            <a:endParaRPr lang="de-AT" b="1" dirty="0"/>
          </a:p>
        </p:txBody>
      </p:sp>
      <p:pic>
        <p:nvPicPr>
          <p:cNvPr id="6" name="Bildplatzhalter 5">
            <a:extLst>
              <a:ext uri="{FF2B5EF4-FFF2-40B4-BE49-F238E27FC236}">
                <a16:creationId xmlns:a16="http://schemas.microsoft.com/office/drawing/2014/main" id="{082F443A-EFF1-4352-900E-3BBD72ADA928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25562" b="25562"/>
          <a:stretch>
            <a:fillRect/>
          </a:stretch>
        </p:blipFill>
        <p:spPr>
          <a:xfrm>
            <a:off x="4921882" y="1738620"/>
            <a:ext cx="3276756" cy="2138151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5598A035-CAF9-4C26-A5F5-61420BE9EB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1882" y="3804343"/>
            <a:ext cx="3275555" cy="2138151"/>
          </a:xfrm>
          <a:prstGeom prst="rect">
            <a:avLst/>
          </a:prstGeom>
        </p:spPr>
      </p:pic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316B0D9-07D4-4898-9FFF-0974D50D7CD9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400" dirty="0"/>
              <a:t>Schöner Ausblick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400" dirty="0"/>
              <a:t>Neben dem See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400" dirty="0"/>
              <a:t>Teil eines Badehauses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400" dirty="0"/>
              <a:t>FKK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400" dirty="0"/>
              <a:t>Sauna und Schwimmbad</a:t>
            </a:r>
            <a:endParaRPr lang="de-AT" sz="2400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83B5C416-4301-4A05-B949-00F8BF24BB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7436" y="1738619"/>
            <a:ext cx="3154775" cy="421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2140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E915C19-C7E0-4D0C-A0A8-4B8CDFE919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24" y="-5850"/>
            <a:ext cx="3932237" cy="641856"/>
          </a:xfrm>
        </p:spPr>
        <p:txBody>
          <a:bodyPr/>
          <a:lstStyle/>
          <a:p>
            <a:r>
              <a:rPr lang="de-DE" b="1" dirty="0"/>
              <a:t>Speisen</a:t>
            </a:r>
            <a:endParaRPr lang="de-AT" b="1" dirty="0"/>
          </a:p>
        </p:txBody>
      </p:sp>
      <p:pic>
        <p:nvPicPr>
          <p:cNvPr id="6" name="Bildplatzhalter 5">
            <a:extLst>
              <a:ext uri="{FF2B5EF4-FFF2-40B4-BE49-F238E27FC236}">
                <a16:creationId xmlns:a16="http://schemas.microsoft.com/office/drawing/2014/main" id="{E8244A35-26C5-4A00-A7C7-B9C1F5E9C1BB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4428" r="14428"/>
          <a:stretch>
            <a:fillRect/>
          </a:stretch>
        </p:blipFill>
        <p:spPr>
          <a:xfrm>
            <a:off x="8553450" y="0"/>
            <a:ext cx="3638550" cy="2873032"/>
          </a:xfrm>
          <a:prstGeom prst="rect">
            <a:avLst/>
          </a:prstGeom>
        </p:spPr>
      </p:pic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C907FBA-4529-4CBD-8FAA-EE86E8549B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0" y="636006"/>
            <a:ext cx="4327556" cy="3291500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400" dirty="0"/>
              <a:t>Eisbecher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400" dirty="0"/>
              <a:t>Eis Palatschinke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400" dirty="0"/>
              <a:t>Cordon bleu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400" dirty="0"/>
              <a:t>Rinder </a:t>
            </a:r>
            <a:r>
              <a:rPr lang="de-DE" sz="2400" dirty="0" err="1"/>
              <a:t>carpaccio</a:t>
            </a:r>
            <a:endParaRPr lang="de-DE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400" dirty="0"/>
              <a:t>Fisch Filet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400" dirty="0"/>
              <a:t>Adria Salat</a:t>
            </a:r>
            <a:endParaRPr lang="de-AT" sz="2400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A72DDAC8-1FD8-4992-A775-B27F97CE98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9081" y="4036268"/>
            <a:ext cx="2115313" cy="2824109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8E08977F-D53B-49D1-86CC-299CBAFDF8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6573" y="-5850"/>
            <a:ext cx="2274682" cy="4042118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16CAB4C8-82DB-4FA5-8F5E-308DD1D975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55677" y="0"/>
            <a:ext cx="1852275" cy="3291500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F6BF73E2-A65A-4803-9CC9-AA7F53B27A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03779" y="2873032"/>
            <a:ext cx="3638550" cy="4042118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23716877-E5D4-45AE-9D9C-2A4D3517AEF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64374" y="2873032"/>
            <a:ext cx="3027626" cy="4042118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74FF4A33-A3E0-426A-B63E-519E18711AC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224" y="4033891"/>
            <a:ext cx="2367966" cy="2824109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44EA4D6D-3693-4FEF-B95A-0622A8232BB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65794" y="4033891"/>
            <a:ext cx="2115313" cy="2810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3335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B693A8-FA95-46C4-9EC3-803B4425F9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909873"/>
          </a:xfrm>
        </p:spPr>
        <p:txBody>
          <a:bodyPr/>
          <a:lstStyle/>
          <a:p>
            <a:r>
              <a:rPr lang="de-DE" dirty="0"/>
              <a:t>	</a:t>
            </a:r>
            <a:r>
              <a:rPr lang="de-DE" b="1" dirty="0"/>
              <a:t>Der Job </a:t>
            </a:r>
            <a:endParaRPr lang="de-AT" b="1" dirty="0"/>
          </a:p>
        </p:txBody>
      </p:sp>
      <p:pic>
        <p:nvPicPr>
          <p:cNvPr id="5" name="Bildplatzhalter 4">
            <a:extLst>
              <a:ext uri="{FF2B5EF4-FFF2-40B4-BE49-F238E27FC236}">
                <a16:creationId xmlns:a16="http://schemas.microsoft.com/office/drawing/2014/main" id="{612C3C11-33A2-4831-8A55-469E3A88DB7E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2508" r="2508"/>
          <a:stretch>
            <a:fillRect/>
          </a:stretch>
        </p:blipFill>
        <p:spPr>
          <a:xfrm>
            <a:off x="5355787" y="2057400"/>
            <a:ext cx="3436860" cy="2713776"/>
          </a:xfrm>
          <a:prstGeom prst="rect">
            <a:avLst/>
          </a:prstGeom>
        </p:spPr>
      </p:pic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DACD326-82F1-4507-8974-002EF0163263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de-DE" sz="2400" dirty="0"/>
              <a:t>Lange Arbeitszeiten</a:t>
            </a:r>
          </a:p>
          <a:p>
            <a:r>
              <a:rPr lang="de-DE" sz="2400" dirty="0"/>
              <a:t>Getränke vorbereiten essen austragen</a:t>
            </a:r>
          </a:p>
          <a:p>
            <a:r>
              <a:rPr lang="de-DE" sz="2400" dirty="0"/>
              <a:t>Tisch abräumen</a:t>
            </a:r>
          </a:p>
          <a:p>
            <a:r>
              <a:rPr lang="de-DE" sz="2400" dirty="0"/>
              <a:t>Kein Trinkgeld</a:t>
            </a:r>
          </a:p>
          <a:p>
            <a:r>
              <a:rPr lang="de-DE" sz="2400" dirty="0"/>
              <a:t>Minimum Lohn </a:t>
            </a:r>
            <a:endParaRPr lang="de-AT" sz="2400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9B225991-4B41-4101-BE7C-A0EB86F14C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92647" y="2057400"/>
            <a:ext cx="3102621" cy="4142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7875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7883E7-6083-4BFA-9C2B-5862BE36F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281065"/>
          </a:xfrm>
        </p:spPr>
        <p:txBody>
          <a:bodyPr/>
          <a:lstStyle/>
          <a:p>
            <a:r>
              <a:rPr lang="de-DE" b="1" dirty="0"/>
              <a:t>DIE MITARBEITER</a:t>
            </a:r>
            <a:endParaRPr lang="de-AT" b="1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5CB06AD-2084-47B8-8BCE-F47A77CF06C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Bürgermeister Thoma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Unfreundlicher Küchenchef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Netter Arbeitgeber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Undankbare Kollegen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SANDRO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err="1"/>
              <a:t>Wife</a:t>
            </a:r>
            <a:r>
              <a:rPr lang="de-DE" dirty="0"/>
              <a:t> </a:t>
            </a:r>
            <a:r>
              <a:rPr lang="de-DE" dirty="0" err="1"/>
              <a:t>beater</a:t>
            </a: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Nach der Kündigung netter </a:t>
            </a:r>
            <a:endParaRPr lang="de-AT" dirty="0"/>
          </a:p>
        </p:txBody>
      </p:sp>
      <p:sp>
        <p:nvSpPr>
          <p:cNvPr id="5" name="Bildplatzhalter 2">
            <a:extLst>
              <a:ext uri="{FF2B5EF4-FFF2-40B4-BE49-F238E27FC236}">
                <a16:creationId xmlns:a16="http://schemas.microsoft.com/office/drawing/2014/main" id="{544766E4-3C68-4A9D-B41D-899468714FB6}"/>
              </a:ext>
            </a:extLst>
          </p:cNvPr>
          <p:cNvSpPr txBox="1">
            <a:spLocks/>
          </p:cNvSpPr>
          <p:nvPr/>
        </p:nvSpPr>
        <p:spPr>
          <a:xfrm>
            <a:off x="5255615" y="1077362"/>
            <a:ext cx="6172200" cy="4791626"/>
          </a:xfrm>
          <a:prstGeom prst="rect">
            <a:avLst/>
          </a:prstGeom>
        </p:spPr>
      </p:sp>
      <p:pic>
        <p:nvPicPr>
          <p:cNvPr id="15" name="Bildplatzhalter 14">
            <a:extLst>
              <a:ext uri="{FF2B5EF4-FFF2-40B4-BE49-F238E27FC236}">
                <a16:creationId xmlns:a16="http://schemas.microsoft.com/office/drawing/2014/main" id="{4C2AC8AA-9691-4D48-A219-A11526DFF36F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0489" b="10489"/>
          <a:stretch>
            <a:fillRect/>
          </a:stretch>
        </p:blipFill>
        <p:spPr>
          <a:xfrm>
            <a:off x="5483224" y="1257300"/>
            <a:ext cx="5361994" cy="4233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0612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FCD30A-F815-4D13-B685-C499B0641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428" y="457201"/>
            <a:ext cx="4699597" cy="1136210"/>
          </a:xfrm>
        </p:spPr>
        <p:txBody>
          <a:bodyPr/>
          <a:lstStyle/>
          <a:p>
            <a:r>
              <a:rPr lang="de-DE" b="1" dirty="0"/>
              <a:t>GESAMTE BEWERTUNG</a:t>
            </a:r>
            <a:endParaRPr lang="de-AT" b="1" dirty="0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919924BE-A6DA-4D9D-AF17-38CF0EB061A0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6ABB2C9-2F43-49F0-BD07-6B3C3707F8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3188" y="995365"/>
            <a:ext cx="6169024" cy="4873624"/>
          </a:xfrm>
          <a:prstGeom prst="rect">
            <a:avLst/>
          </a:prstGeom>
        </p:spPr>
      </p:pic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C8F79D1-2FC7-45DF-9F1D-DD59D9845A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9831" y="1894437"/>
            <a:ext cx="3932237" cy="3811588"/>
          </a:xfrm>
        </p:spPr>
        <p:txBody>
          <a:bodyPr>
            <a:normAutofit/>
          </a:bodyPr>
          <a:lstStyle/>
          <a:p>
            <a:r>
              <a:rPr lang="de-DE" sz="2400" dirty="0"/>
              <a:t>Kurz vor dem obdachlos werden</a:t>
            </a:r>
          </a:p>
          <a:p>
            <a:r>
              <a:rPr lang="de-DE" sz="2400" dirty="0"/>
              <a:t>Respekt an andere</a:t>
            </a:r>
          </a:p>
          <a:p>
            <a:r>
              <a:rPr lang="de-DE" sz="2400" dirty="0"/>
              <a:t>Wie nach dem vertrag</a:t>
            </a:r>
          </a:p>
          <a:p>
            <a:r>
              <a:rPr lang="de-DE" sz="2400" dirty="0"/>
              <a:t>Jedem seins</a:t>
            </a:r>
            <a:endParaRPr lang="de-AT" sz="2400" dirty="0"/>
          </a:p>
        </p:txBody>
      </p:sp>
    </p:spTree>
    <p:extLst>
      <p:ext uri="{BB962C8B-B14F-4D97-AF65-F5344CB8AC3E}">
        <p14:creationId xmlns:p14="http://schemas.microsoft.com/office/powerpoint/2010/main" val="28040486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4186C54-EEAF-4B81-A244-D67BEA4D3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160" y="253158"/>
            <a:ext cx="10515600" cy="1325563"/>
          </a:xfrm>
        </p:spPr>
        <p:txBody>
          <a:bodyPr/>
          <a:lstStyle/>
          <a:p>
            <a:r>
              <a:rPr lang="de-DE" dirty="0"/>
              <a:t>				PART 2</a:t>
            </a:r>
            <a:endParaRPr lang="de-AT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790D12DD-AA41-4CED-8E34-611D60E8DE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1677" y="1578721"/>
            <a:ext cx="2733675" cy="485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3707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49EF6B1-42DF-4502-89F5-0CB80B6BB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Pensionistenheim</a:t>
            </a:r>
            <a:endParaRPr lang="de-AT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5B0AAF3-7FDB-4BBF-9A9B-16AE9D490A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mbaliya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6649131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72B9B1-9714-4A4A-958F-D7CF4C547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DER JOB</a:t>
            </a:r>
            <a:endParaRPr lang="de-AT" dirty="0"/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0F48E27B-759A-4D81-90B1-2EE7F0CFA5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45655" y="1224481"/>
            <a:ext cx="4409038" cy="4409038"/>
          </a:xfrm>
          <a:prstGeom prst="rect">
            <a:avLst/>
          </a:prstGeom>
        </p:spPr>
      </p:pic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E8EB982-98DE-469A-9847-DDF72A93D5D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/>
              <a:t>Frühe Arbeitszeiten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/>
              <a:t>Wenig Arbeit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/>
              <a:t>Meistens Küchendienst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/>
              <a:t>Nette Pensionisten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/>
              <a:t>Einfacher Job</a:t>
            </a:r>
            <a:endParaRPr lang="de-AT" sz="2400" dirty="0"/>
          </a:p>
        </p:txBody>
      </p:sp>
    </p:spTree>
    <p:extLst>
      <p:ext uri="{BB962C8B-B14F-4D97-AF65-F5344CB8AC3E}">
        <p14:creationId xmlns:p14="http://schemas.microsoft.com/office/powerpoint/2010/main" val="17856343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806E86-0F10-4CC4-9235-AB6DE146D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10151119" cy="1600200"/>
          </a:xfrm>
        </p:spPr>
        <p:txBody>
          <a:bodyPr/>
          <a:lstStyle/>
          <a:p>
            <a:r>
              <a:rPr lang="de-DE" dirty="0"/>
              <a:t>				MITARBEITER</a:t>
            </a:r>
            <a:endParaRPr lang="de-AT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E1B8ADA-FC92-463F-8970-85A163B8E5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10151119" cy="3811588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/>
              <a:t>Freundlich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/>
              <a:t>Hilfsbereit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/>
              <a:t>Gutes zusammenarbeiten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/>
              <a:t>Taub und stumm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/>
              <a:t>Anger </a:t>
            </a:r>
            <a:r>
              <a:rPr lang="de-DE" sz="2400" dirty="0" err="1"/>
              <a:t>issues</a:t>
            </a:r>
            <a:endParaRPr lang="de-DE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AT" sz="2400" dirty="0"/>
          </a:p>
        </p:txBody>
      </p:sp>
    </p:spTree>
    <p:extLst>
      <p:ext uri="{BB962C8B-B14F-4D97-AF65-F5344CB8AC3E}">
        <p14:creationId xmlns:p14="http://schemas.microsoft.com/office/powerpoint/2010/main" val="28609100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12D6A7-C29F-45A1-AE1D-8B4FF84B42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086" y="457200"/>
            <a:ext cx="4418940" cy="1600200"/>
          </a:xfrm>
        </p:spPr>
        <p:txBody>
          <a:bodyPr/>
          <a:lstStyle/>
          <a:p>
            <a:r>
              <a:rPr lang="de-DE" dirty="0"/>
              <a:t>GESAMT BEWERTUNG</a:t>
            </a:r>
            <a:endParaRPr lang="de-AT" dirty="0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34A0958B-11A3-43D6-B15E-E82AC3AE5D10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79A4C2C-8553-4B4E-82BB-FD76D0EA1C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35390" y="2057400"/>
            <a:ext cx="4536635" cy="3811588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400" dirty="0"/>
              <a:t>Würde es weiter empfehlen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400" dirty="0"/>
              <a:t>Lohn wie nach dem vertrag vereinbart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400" dirty="0"/>
              <a:t>Würde nicht dort arbeiten wollen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400" dirty="0"/>
              <a:t>Hatte nicht wirklich zeit Erfahrungen zu sammeln</a:t>
            </a:r>
            <a:endParaRPr lang="de-AT" sz="24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F6D59BA-C1F6-40F8-A754-4B63A4036D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3188" y="996950"/>
            <a:ext cx="6169024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5207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145</Words>
  <Application>Microsoft Office PowerPoint</Application>
  <PresentationFormat>Breitbild</PresentationFormat>
  <Paragraphs>54</Paragraphs>
  <Slides>11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</vt:lpstr>
      <vt:lpstr>  L`onda Restauerant</vt:lpstr>
      <vt:lpstr>DAS RESTAURANT</vt:lpstr>
      <vt:lpstr>Speisen</vt:lpstr>
      <vt:lpstr> Der Job </vt:lpstr>
      <vt:lpstr>DIE MITARBEITER</vt:lpstr>
      <vt:lpstr>GESAMTE BEWERTUNG</vt:lpstr>
      <vt:lpstr>    PART 2</vt:lpstr>
      <vt:lpstr>Pensionistenheim</vt:lpstr>
      <vt:lpstr>DER JOB</vt:lpstr>
      <vt:lpstr>    MITARBEITER</vt:lpstr>
      <vt:lpstr>GESAMT BEWERTUNG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L`onda Restauerant</dc:title>
  <dc:creator>Trawally Mbaliya</dc:creator>
  <cp:lastModifiedBy>Trawally Mbaliya</cp:lastModifiedBy>
  <cp:revision>5</cp:revision>
  <dcterms:created xsi:type="dcterms:W3CDTF">2024-10-10T08:03:32Z</dcterms:created>
  <dcterms:modified xsi:type="dcterms:W3CDTF">2024-10-10T09:13:30Z</dcterms:modified>
</cp:coreProperties>
</file>